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Company Presentation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85800" y="5943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COMPANY PRESENTATION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85800" y="105156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Styflowne × Earnifyy × Mission Virasat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731520" y="18745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C1D0"/>
                </a:solidFill>
              </a:rPr>
              <a:t>AI-powered business, learning, leadership and social impact ecosystem for people who want to learn, earn, build and serve.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3429000"/>
            <a:ext cx="1594714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LEARN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2527402" y="3429000"/>
            <a:ext cx="1594714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PRACTICE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4231843" y="3429000"/>
            <a:ext cx="1594714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EARN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5936285" y="3429000"/>
            <a:ext cx="1594714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LEAD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7640726" y="3429000"/>
            <a:ext cx="1594714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SERVE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822960" y="480060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7B56D"/>
                </a:solidFill>
              </a:rPr>
              <a:t>Building Businesses. Building Leaders. Building Bharat.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5532120"/>
            <a:ext cx="4114800" cy="320040"/>
          </a:xfrm>
          <a:prstGeom prst="rect">
            <a:avLst/>
          </a:prstGeom>
          <a:solidFill>
            <a:srgbClr val="D7B56D"/>
          </a:solidFill>
          <a:ln>
            <a:solidFill>
              <a:srgbClr val="D7B56D"/>
            </a:solidFill>
          </a:ln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B0F17"/>
                </a:solidFill>
              </a:rPr>
              <a:t>For New Members • Partners • Volunteers • Leaders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09 / AI System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AI-POWERED SUPPORT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AI helps people perform better — it does not replace people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Multiple AI agents support training, CRM, sales, compliance and social impact.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148840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Mentor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526280" y="2148840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Trainer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183880" y="2148840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CRM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68680" y="2898648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Sales Coach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26280" y="2898648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Auditor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183880" y="2898648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Legal Aid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68680" y="3648456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Research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526280" y="3648456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Social Coach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183880" y="3648456"/>
            <a:ext cx="292608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Founder Assist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1920240" y="507492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7B56D"/>
                </a:solidFill>
              </a:rPr>
              <a:t>Rule: AI assists. Humans decide. Ethics comes first.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10 / CRM &amp; Leads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LEAD MANAGEMENT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Every lead must be trackable from inquiry to closure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The CRM prevents confusion, improves follow-up and creates transparent performance data.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Lead Add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2177578" y="214884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Assign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3760797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Call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5344015" y="214884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Follow-up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6927233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Meeting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8510451" y="214884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Documents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10093670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Closure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914400" y="3840480"/>
            <a:ext cx="10241280" cy="109728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CRM must record: source, requirement, assigned member, status, notes, next action, documents, payment stage, customer feedback.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11 / Scores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PERFORMANCE &amp; TRUST ENGINE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Growth is not measured only by sales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Every member has multiple scores, so the system rewards quality, learning, leadership and impact.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21031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7B56D"/>
                </a:solidFill>
              </a:rPr>
              <a:t>BPS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77240" y="26700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B9C1D0"/>
                </a:solidFill>
              </a:rPr>
              <a:t>Business Performance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651760" y="21031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7B56D"/>
                </a:solidFill>
              </a:rPr>
              <a:t>TS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651760" y="26700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B9C1D0"/>
                </a:solidFill>
              </a:rPr>
              <a:t>Trust Score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26280" y="21031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7B56D"/>
                </a:solidFill>
              </a:rPr>
              <a:t>LS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4526280" y="26700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B9C1D0"/>
                </a:solidFill>
              </a:rPr>
              <a:t>Learning Score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400800" y="21031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7B56D"/>
                </a:solidFill>
              </a:rPr>
              <a:t>LDS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400800" y="26700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B9C1D0"/>
                </a:solidFill>
              </a:rPr>
              <a:t>Leadership Score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275320" y="21031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7B56D"/>
                </a:solidFill>
              </a:rPr>
              <a:t>SIS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8275320" y="26700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B9C1D0"/>
                </a:solidFill>
              </a:rPr>
              <a:t>Social Impact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149840" y="21031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7B56D"/>
                </a:solidFill>
              </a:rPr>
              <a:t>INS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0149840" y="26700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B9C1D0"/>
                </a:solidFill>
              </a:rPr>
              <a:t>Innovation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280160" y="4572000"/>
            <a:ext cx="9601200" cy="640080"/>
          </a:xfrm>
          <a:prstGeom prst="rect">
            <a:avLst/>
          </a:prstGeom>
          <a:solidFill>
            <a:srgbClr val="D7B56D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0F17"/>
                </a:solidFill>
              </a:rPr>
              <a:t>Overall Earnifyy Index = Business + Trust + Learning + Leadership + Innovation + Social Impact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12 / Responsibilities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ROLE CLARITY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Company and member responsibilities are clearly separated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This creates transparency and protects long-term trust.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011680"/>
            <a:ext cx="4754880" cy="31089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5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Company Responsibility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Training and systems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Verified opportunities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CRM and AI support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Process guidance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Transparent tracking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Governance and audits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537960" y="2011680"/>
            <a:ext cx="4754880" cy="31089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5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Member Responsibility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Learn honestly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Update CRM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Avoid false promises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Respect customer trust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Support team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Create social impact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13 / Industry-Wise Work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INDUSTRY-WISE EXECUTION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Every vertical has its own workflow and impact responsibility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A member chooses an industry, learns the process, practices with AI and works under transparent tracking.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2057400"/>
            <a:ext cx="3429000" cy="2057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Real Estate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Leads • Site visit • Inventory • Documentation • Registry awareness • Green housing impact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389120" y="2057400"/>
            <a:ext cx="3429000" cy="2057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Finance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Eligibility • Documents • EMI • Bank fitment • Sanction • Financial literacy impact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046720" y="2057400"/>
            <a:ext cx="3429000" cy="2057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Export / FMCG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Buyer • Supplier • RFQ • Quality • Logistics • MSME support impact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051560" y="4297680"/>
            <a:ext cx="10058400" cy="91440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Publishing / Events / Academy / Hospitality / Mobility / Water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Each vertical has its own CRM flow, revenue rules and impact mission.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14 / Social Impact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MISSION VIRASAT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Social impact is not side work — it is part of the ecosystem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Every leader contributes to family, community and nation-building through measurable action.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196596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Families Supported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566160" y="196596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Students Mentored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355080" y="196596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Women Entrepreneurs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9144000" y="196596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Financial Literacy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77240" y="292608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Literacy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566160" y="292608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Jobs Created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355080" y="292608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Trees / Environment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9144000" y="2926080"/>
            <a:ext cx="2377440" cy="62179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Volunteer Hours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737360" y="480060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7B56D"/>
                </a:solidFill>
              </a:rPr>
              <a:t>Impact must be transparent, consent-based and measurable.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15 / One Leader One Family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FLAGSHIP MODEL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One Leader → One Family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Every verified leader supports one family with guidance, literacy, skills and self-reliance planning.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2286000"/>
            <a:ext cx="166116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Leader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2593848" y="2286000"/>
            <a:ext cx="166116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Family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4364736" y="2286000"/>
            <a:ext cx="166116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Financial Literacy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6135624" y="2286000"/>
            <a:ext cx="166116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Skills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7906512" y="2286000"/>
            <a:ext cx="166116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Business / Job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9677400" y="2286000"/>
            <a:ext cx="166116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Self-Reliance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1188720" y="4023360"/>
            <a:ext cx="9784080" cy="914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Support areas: education planning, savings habit, insurance awareness, digital banking, AI literacy, skill training, entrepreneurship guidance.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16 / Earning Principles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EARNING MODEL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Earning must be ethical, verified and contribution-based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Income opportunities come from completed, verified business. Joining does not guarantee income.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2057400"/>
            <a:ext cx="4846320" cy="32918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Principles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No false income promise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Earnings linked to verified work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Commissions based on business completion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Transparent payout rules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Revenue sharing where applicable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Compliance before conversion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2057400"/>
            <a:ext cx="4846320" cy="32918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Possible revenue sources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Commission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Marketplace fees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Training programs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AI tools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Services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Partnerships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Events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• Publishing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17 / Levels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MEMBER LEVELS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Growth is a journey from learner to guardian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Levels are earned through learning, trust, performance, leadership and impact.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233172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Explorer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2177578" y="233172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Professional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3760797" y="233172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Leader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5344015" y="233172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Mentor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6927233" y="233172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Builder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8510451" y="233172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Visionary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10093670" y="233172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Guardian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1280160" y="4160520"/>
            <a:ext cx="9601200" cy="8229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Promotion requires: learning completion, practical work, trust score, team support, customer feedback and social impact.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18 / Governance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EARNIFYY CONSTITUTION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Permanent rules keep the ecosystem aligned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As the ecosystem grows, governance protects trust and direction.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2057400"/>
            <a:ext cx="4846320" cy="35661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Core Principles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1. Purpose before profit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2. Character before capability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3. Ethics before growth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4. Learning before earning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5. Transparency before trust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00800" y="2057400"/>
            <a:ext cx="4846320" cy="35661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AI &amp; Impact Rules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6. AI to empower, not replace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7. One leader, one empowered family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8. Measurable social impact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9. Continuous innovation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10. Bharat first, global vision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01 / What We Are Building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PURPOSE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We are not building a single company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We are building a connected ecosystem where business growth, AI, learning and social impact work together.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148840"/>
            <a:ext cx="3429000" cy="12344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Styflowne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Parent company, business infrastructure, governance and operating control.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389120" y="2148840"/>
            <a:ext cx="3429000" cy="12344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Earnifyy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AI-powered growth platform for learning, CRM, business opportunities, marketplace and member growth.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092440" y="2148840"/>
            <a:ext cx="3429000" cy="12344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Mission Virasat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Social impact and leadership movement focused on families, communities and Bharat.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05840" y="470916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7B56D"/>
                </a:solidFill>
              </a:rPr>
              <a:t>One vision: every person should get a chance to learn, work, grow, lead and support at least one more family.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19 / Compliance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TRUST &amp; SAFETY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Transparent systems need strong checks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Performance, payments, claims and social impact must be verifiable.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196596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KYC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657600" y="196596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Document audit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446520" y="196596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CRM history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9235440" y="196596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Client feedback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868680" y="292608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Payment proof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657600" y="292608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Complaint resolution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446520" y="292608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AI risk alert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9235440" y="2926080"/>
            <a:ext cx="2331720" cy="64008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Human review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097280" y="4800600"/>
            <a:ext cx="10058400" cy="64008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Compliance note: financial, fundraising, tax, data privacy and sector-specific rules must be followed before scaling each vertical.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20 / Roadmap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10-YEAR VISION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From platform to human growth ecosystem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The system will evolve step-by-step, with transparency and member growth at the center.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2240280"/>
            <a:ext cx="1600200" cy="19659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2026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MVP + training + CRM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606040" y="2240280"/>
            <a:ext cx="1600200" cy="196596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2027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India expansion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480560" y="2240280"/>
            <a:ext cx="1600200" cy="19659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2028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100K active members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355080" y="2240280"/>
            <a:ext cx="1600200" cy="196596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2030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1M members + AI OS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8229600" y="2240280"/>
            <a:ext cx="1600200" cy="196596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2032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100+ categories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0104120" y="2240280"/>
            <a:ext cx="1600200" cy="196596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2036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Global human growth ecosystem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21 / Daily Operating Rhythm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DAILY RHYTHM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A member should know what to do every day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The platform remains active through learning, practical missions, CRM work and reflection.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2286000"/>
            <a:ext cx="166116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Morning Learning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2593848" y="2286000"/>
            <a:ext cx="166116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AI Practice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4364736" y="2286000"/>
            <a:ext cx="166116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Lead / Field Work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6135624" y="2286000"/>
            <a:ext cx="166116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Team Update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7906512" y="2286000"/>
            <a:ext cx="166116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Impact Task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9677400" y="2286000"/>
            <a:ext cx="166116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Reflection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1280160" y="4160520"/>
            <a:ext cx="9601200" cy="822960"/>
          </a:xfrm>
          <a:prstGeom prst="rect">
            <a:avLst/>
          </a:prstGeom>
          <a:solidFill>
            <a:srgbClr val="D7B56D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0F17"/>
                </a:solidFill>
              </a:rPr>
              <a:t>Daily discipline creates long-term trust. The goal is not random activity; the goal is measurable growth.</a:t>
            </a:r>
            <a:endParaRPr lang="en-US" sz="1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22 / How To Start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START HERE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Simple first steps for every new member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This presentation should be followed by guided onboarding, not confusion.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057400"/>
            <a:ext cx="4846320" cy="32918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1. Complete profile and KYC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2. Select your industry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3. Complete orientation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4. Watch first learning module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5. Finish quiz and assignment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6. Join daily live game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0" y="2057400"/>
            <a:ext cx="4846320" cy="329184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7. Practice CRM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8. Meet mentor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9. Add first lead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10. Complete impact task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11. Review score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12. Build weekly plan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23 / Partnership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FOR PARTNERS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Why collaborate with this ecosystem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Partners get trained people, AI-enabled workflows, transparent tracking and measurable business plus impact outcomes.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1920240"/>
            <a:ext cx="4754880" cy="3200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For business partners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Better lead quality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Trained associates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CRM transparency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AI-assisted follow-up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Multi-vertical cross-sell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Long-term trust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92240" y="1920240"/>
            <a:ext cx="4754880" cy="3200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For community partners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Volunteers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Family support model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Education and AI literacy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Local entrepreneurship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Impact dashboard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Nation-building alignment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Closing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85800" y="8686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Join the Ecosystem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143000" y="182880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7B56D"/>
                </a:solidFill>
              </a:rPr>
              <a:t>Learn. Build. Lead. Earn. Serve.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80160" y="2834640"/>
            <a:ext cx="960120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B9C1D0"/>
                </a:solidFill>
              </a:rPr>
              <a:t>Earnifyy is not just a platform to earn. It is a system to become better, build responsible businesses, support families and contribute to Bharat.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063240" y="4983480"/>
            <a:ext cx="6035040" cy="777240"/>
          </a:xfrm>
          <a:prstGeom prst="rect">
            <a:avLst/>
          </a:prstGeom>
          <a:solidFill>
            <a:srgbClr val="D7B56D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F17"/>
                </a:solidFill>
              </a:rPr>
              <a:t>Styflowne Finance Services Pvt. Ltd.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0B0F17"/>
                </a:solidFill>
              </a:rPr>
              <a:t>Powered by Earnifyy | Mission Virasat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02 / Why Join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MEMBER VALUE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Why people join us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Members do not join only for earning; they join for structured growth, real business exposure, AI guidance and community-led leadership.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2057400"/>
            <a:ext cx="3383280" cy="30175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What you receive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Industry training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AI mentor support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CRM and lead tools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Practical assignments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Business opportunities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Team and leadership path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434840" y="2057400"/>
            <a:ext cx="3383280" cy="30175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What you build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Skills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Trust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Income potential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Client handling ability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Team network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Social contribution profile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046720" y="2057400"/>
            <a:ext cx="3383280" cy="30175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What you become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Trained professional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Ethical business associate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Mentor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Community leader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Family supporter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• Ecosystem builder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03 / Problem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MARKET REALITY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India has talent, but systems are disconnected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Learning, jobs, business, AI tools, finance, social impact and communities usually operate separately.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1965960"/>
            <a:ext cx="2286000" cy="68580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Fragmented learning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154680" y="1965960"/>
            <a:ext cx="2286000" cy="68580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No practical guidance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577840" y="1965960"/>
            <a:ext cx="2468880" cy="68580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Low trust in opportunity models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0" y="1965960"/>
            <a:ext cx="2286000" cy="68580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No impact visibility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05840" y="4206240"/>
            <a:ext cx="1923898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LEARNING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3039466" y="4206240"/>
            <a:ext cx="1923898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BUSINESS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5073091" y="4206240"/>
            <a:ext cx="1923898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AI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7106717" y="4206240"/>
            <a:ext cx="1923898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CRM</a:t>
            </a:r>
            <a:endParaRPr lang="en-US" sz="920" dirty="0"/>
          </a:p>
        </p:txBody>
      </p:sp>
      <p:sp>
        <p:nvSpPr>
          <p:cNvPr id="17" name="Text 15"/>
          <p:cNvSpPr/>
          <p:nvPr/>
        </p:nvSpPr>
        <p:spPr>
          <a:xfrm>
            <a:off x="9140342" y="4206240"/>
            <a:ext cx="1923898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IMPACT</a:t>
            </a:r>
            <a:endParaRPr lang="en-US" sz="920" dirty="0"/>
          </a:p>
        </p:txBody>
      </p:sp>
      <p:sp>
        <p:nvSpPr>
          <p:cNvPr id="18" name="Text 16"/>
          <p:cNvSpPr/>
          <p:nvPr/>
        </p:nvSpPr>
        <p:spPr>
          <a:xfrm>
            <a:off x="1097280" y="516636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7B56D"/>
                </a:solidFill>
              </a:rPr>
              <a:t>Our answer: connect everything into one transparent operating system.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04 / Ecosystem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ECOSYSTEM MAP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10+ verticals connected through one AI core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Each vertical has its own training, workflow, CRM, revenue model and social-impact responsibility.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1920240"/>
            <a:ext cx="242316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Real Estate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566160" y="1920240"/>
            <a:ext cx="242316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Finance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355080" y="1920240"/>
            <a:ext cx="242316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Export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144000" y="1920240"/>
            <a:ext cx="2423160" cy="50292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FMCG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77240" y="2697480"/>
            <a:ext cx="2423160" cy="50292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Publishing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566160" y="2697480"/>
            <a:ext cx="2423160" cy="50292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Film &amp; Events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355080" y="2697480"/>
            <a:ext cx="2423160" cy="50292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Academy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144000" y="2697480"/>
            <a:ext cx="2423160" cy="502920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Water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77240" y="3474720"/>
            <a:ext cx="2423160" cy="502920"/>
          </a:xfrm>
          <a:prstGeom prst="rect">
            <a:avLst/>
          </a:prstGeom>
          <a:solidFill>
            <a:srgbClr val="202A3D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Hospitality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566160" y="3474720"/>
            <a:ext cx="2423160" cy="502920"/>
          </a:xfrm>
          <a:prstGeom prst="rect">
            <a:avLst/>
          </a:prstGeom>
          <a:solidFill>
            <a:srgbClr val="202A3D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Mobility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355080" y="3474720"/>
            <a:ext cx="2423160" cy="502920"/>
          </a:xfrm>
          <a:prstGeom prst="rect">
            <a:avLst/>
          </a:prstGeom>
          <a:solidFill>
            <a:srgbClr val="202A3D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AI &amp; Tech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9144000" y="3474720"/>
            <a:ext cx="2423160" cy="502920"/>
          </a:xfrm>
          <a:prstGeom prst="rect">
            <a:avLst/>
          </a:prstGeom>
          <a:solidFill>
            <a:srgbClr val="202A3D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Mission Virasat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931920" y="4800600"/>
            <a:ext cx="4297680" cy="868680"/>
          </a:xfrm>
          <a:prstGeom prst="rect">
            <a:avLst/>
          </a:prstGeom>
          <a:solidFill>
            <a:srgbClr val="D7B56D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17"/>
                </a:solidFill>
              </a:rPr>
              <a:t>AI CORE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B0F17"/>
                </a:solidFill>
              </a:rPr>
              <a:t>Training • CRM • Score • Automation • Audit • Insights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05 / Member Journey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GROWTH PATH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Every member follows a clear growth journey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The ecosystem is designed to move people from learning to responsible leadership.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DISCOVER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2177578" y="214884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ONBOARD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3760797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LEARN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5344015" y="214884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PRACTICE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6927233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CLIENT WORK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8510451" y="2148840"/>
            <a:ext cx="1473490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INCOME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10093670" y="2148840"/>
            <a:ext cx="1473490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LEADERSHIP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1234440" y="3794760"/>
            <a:ext cx="1832458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MENTOR</a:t>
            </a:r>
            <a:endParaRPr lang="en-US" sz="920" dirty="0"/>
          </a:p>
        </p:txBody>
      </p:sp>
      <p:sp>
        <p:nvSpPr>
          <p:cNvPr id="17" name="Text 15"/>
          <p:cNvSpPr/>
          <p:nvPr/>
        </p:nvSpPr>
        <p:spPr>
          <a:xfrm>
            <a:off x="3176626" y="3794760"/>
            <a:ext cx="1832458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SUPPORT FAMILY</a:t>
            </a:r>
            <a:endParaRPr lang="en-US" sz="920" dirty="0"/>
          </a:p>
        </p:txBody>
      </p:sp>
      <p:sp>
        <p:nvSpPr>
          <p:cNvPr id="18" name="Text 16"/>
          <p:cNvSpPr/>
          <p:nvPr/>
        </p:nvSpPr>
        <p:spPr>
          <a:xfrm>
            <a:off x="5118811" y="3794760"/>
            <a:ext cx="1832458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IMPACT</a:t>
            </a:r>
            <a:endParaRPr lang="en-US" sz="920" dirty="0"/>
          </a:p>
        </p:txBody>
      </p:sp>
      <p:sp>
        <p:nvSpPr>
          <p:cNvPr id="19" name="Text 17"/>
          <p:cNvSpPr/>
          <p:nvPr/>
        </p:nvSpPr>
        <p:spPr>
          <a:xfrm>
            <a:off x="7060997" y="3794760"/>
            <a:ext cx="1832458" cy="576072"/>
          </a:xfrm>
          <a:prstGeom prst="rect">
            <a:avLst/>
          </a:prstGeom>
          <a:solidFill>
            <a:srgbClr val="1E293B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BUILD TEAM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9003182" y="3794760"/>
            <a:ext cx="1832458" cy="576072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BECOME LEADER</a:t>
            </a:r>
            <a:endParaRPr lang="en-US" sz="920" dirty="0"/>
          </a:p>
        </p:txBody>
      </p:sp>
      <p:sp>
        <p:nvSpPr>
          <p:cNvPr id="21" name="Text 19"/>
          <p:cNvSpPr/>
          <p:nvPr/>
        </p:nvSpPr>
        <p:spPr>
          <a:xfrm>
            <a:off x="1371600" y="5257800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7B56D"/>
                </a:solidFill>
              </a:rPr>
              <a:t>No shortcut: every earning path must pass through learning, ethics and verification.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06 / Onboarding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FIRST 30 DAYS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A clear joining-to-action system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Every new member should understand what to do from day one.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2011680"/>
            <a:ext cx="2468880" cy="201168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Day 1–3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Profile, KYC, industry selection, orientation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2468880" cy="201168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Day 4–10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Basic learning, quiz, assignment and AI profile creation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55080" y="2011680"/>
            <a:ext cx="2468880" cy="201168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Day 11–20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CRM practice, live game, mentor review and mock client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144000" y="2011680"/>
            <a:ext cx="2468880" cy="201168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4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Day 21–30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Field mission, first lead, impact task and growth review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828800" y="4800600"/>
            <a:ext cx="8503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7B56D"/>
                </a:solidFill>
              </a:rPr>
              <a:t>Outcome: member becomes ready for supervised practical work.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07 / Training Academy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LEARNING BEFORE EARNING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The Academy is the backbone of the ecosystem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Every industry requires structured learning before live client handling.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1920240"/>
            <a:ext cx="2926080" cy="3200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Core Skills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Communication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Sales basics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AI tools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CRM usage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Ethics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Documentation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3977640" y="1920240"/>
            <a:ext cx="2926080" cy="3200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Industry Skills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Real estate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Finance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Export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Publishing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Events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Hospitality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132320" y="1920240"/>
            <a:ext cx="2926080" cy="3200400"/>
          </a:xfrm>
          <a:prstGeom prst="rect">
            <a:avLst/>
          </a:prstGeom>
          <a:solidFill>
            <a:srgbClr val="151E2E"/>
          </a:solidFill>
          <a:ln>
            <a:solidFill>
              <a:srgbClr val="D7B56D">
                <a:alpha val="30000"/>
              </a:srgbClr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Leadership Skills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Teamwork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Conflict solving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Mentorship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Family support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Impact planning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Reflection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F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7"/>
          </a:solidFill>
          <a:ln w="12700">
            <a:solidFill>
              <a:srgbClr val="0B0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73952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STYFLOWNE  |  EARNIFYY  |  MISSION VIRASAT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B9C1D0"/>
                </a:solidFill>
              </a:rPr>
              <a:t>08 / Daily Practical Game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</a:rPr>
              <a:t>DAILY LIVE MISSIONS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40080" y="786384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Learning becomes practical through daily games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B9C1D0"/>
                </a:solidFill>
              </a:rPr>
              <a:t>Members improve by practicing real situations, not just reading content.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196596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Sales Arena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520440" y="196596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Negotiation Battle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196596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Business Escape Room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098280" y="196596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AI Prompt Challenge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297180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Startup Pitch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520440" y="297180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Field Mission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09360" y="2971800"/>
            <a:ext cx="2377440" cy="658368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Reflection Day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463040" y="4800600"/>
            <a:ext cx="9144000" cy="640080"/>
          </a:xfrm>
          <a:prstGeom prst="rect">
            <a:avLst/>
          </a:prstGeom>
          <a:solidFill>
            <a:srgbClr val="D7B56D"/>
          </a:solidFill>
          <a:ln/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0F17"/>
                </a:solidFill>
              </a:rPr>
              <a:t>Scoring: Communication • Trust • Ethics • Result • Teamwork • Impact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Styflowne Finance Services Pvt.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Styflowne Earnifyy Mission Virasat Company Presentation</dc:title>
  <dc:subject>Company onboarding presentation for people joining Earnifyy ecosystem</dc:subject>
  <dc:creator>Styflowne Finance Services Pvt. Ltd.</dc:creator>
  <cp:lastModifiedBy>Styflowne Finance Services Pvt. Ltd.</cp:lastModifiedBy>
  <cp:revision>1</cp:revision>
  <dcterms:created xsi:type="dcterms:W3CDTF">2026-08-01T03:59:41Z</dcterms:created>
  <dcterms:modified xsi:type="dcterms:W3CDTF">2026-08-01T03:59:41Z</dcterms:modified>
</cp:coreProperties>
</file>